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3DD1597-921F-4B16-85ED-84C4794D0C8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562A88B-05B8-4D0C-B775-0D88C3ED0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1571612"/>
            <a:ext cx="6172200" cy="1894362"/>
          </a:xfrm>
        </p:spPr>
        <p:txBody>
          <a:bodyPr/>
          <a:lstStyle/>
          <a:p>
            <a:r>
              <a:rPr lang="ru-RU" dirty="0" smtClean="0"/>
              <a:t>ПОРТФОЛИО ВОСПИТАТЕЛЯ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Ганеева</a:t>
            </a:r>
            <a:r>
              <a:rPr lang="ru-RU" dirty="0" smtClean="0"/>
              <a:t> </a:t>
            </a:r>
            <a:r>
              <a:rPr lang="ru-RU" dirty="0" err="1" smtClean="0"/>
              <a:t>Венона</a:t>
            </a:r>
            <a:r>
              <a:rPr lang="ru-RU" dirty="0" smtClean="0"/>
              <a:t> Леонидовна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Копилка достижений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Грамоты, дипломы, сертификаты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7549647" cy="503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7244258" cy="528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890344" y="-247325"/>
            <a:ext cx="4929178" cy="742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428604"/>
            <a:ext cx="6172200" cy="857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Достижения воспитанников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Грамоты, дипломы, сертификаты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9375" r="-2094" b="28482"/>
          <a:stretch>
            <a:fillRect/>
          </a:stretch>
        </p:blipFill>
        <p:spPr bwMode="auto">
          <a:xfrm>
            <a:off x="5572132" y="1214422"/>
            <a:ext cx="250033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42852"/>
            <a:ext cx="4643470" cy="32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3571900" cy="252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857496"/>
            <a:ext cx="2428892" cy="343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571744"/>
            <a:ext cx="2571768" cy="363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2928934"/>
            <a:ext cx="2286016" cy="32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643182"/>
            <a:ext cx="2545519" cy="359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 t="10312" r="3125" b="28750"/>
          <a:stretch>
            <a:fillRect/>
          </a:stretch>
        </p:blipFill>
        <p:spPr bwMode="auto">
          <a:xfrm>
            <a:off x="3000364" y="500042"/>
            <a:ext cx="2579478" cy="360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 t="18740" r="6273" b="18916"/>
          <a:stretch>
            <a:fillRect/>
          </a:stretch>
        </p:blipFill>
        <p:spPr bwMode="auto">
          <a:xfrm>
            <a:off x="5857884" y="2571744"/>
            <a:ext cx="2498711" cy="369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6226" t="49688" r="5231" b="20781"/>
          <a:stretch>
            <a:fillRect/>
          </a:stretch>
        </p:blipFill>
        <p:spPr bwMode="auto">
          <a:xfrm>
            <a:off x="500034" y="500042"/>
            <a:ext cx="8011262" cy="593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Спортивный праздник «Зимние забавы»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30938" r="6273" b="29687"/>
          <a:stretch>
            <a:fillRect/>
          </a:stretch>
        </p:blipFill>
        <p:spPr bwMode="auto">
          <a:xfrm>
            <a:off x="214282" y="1428736"/>
            <a:ext cx="2571768" cy="240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t="31920" r="10438" b="28760"/>
          <a:stretch>
            <a:fillRect/>
          </a:stretch>
        </p:blipFill>
        <p:spPr bwMode="auto">
          <a:xfrm>
            <a:off x="4714876" y="1571613"/>
            <a:ext cx="3643338" cy="355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 t="31406" r="4189" b="25937"/>
          <a:stretch>
            <a:fillRect/>
          </a:stretch>
        </p:blipFill>
        <p:spPr bwMode="auto">
          <a:xfrm>
            <a:off x="1714480" y="3889486"/>
            <a:ext cx="2643206" cy="261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осени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4583" t="20625" r="1041" b="22656"/>
          <a:stretch>
            <a:fillRect/>
          </a:stretch>
        </p:blipFill>
        <p:spPr bwMode="auto">
          <a:xfrm>
            <a:off x="357158" y="1428736"/>
            <a:ext cx="2857520" cy="426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t="21552" r="7315" b="20323"/>
          <a:stretch>
            <a:fillRect/>
          </a:stretch>
        </p:blipFill>
        <p:spPr bwMode="auto">
          <a:xfrm>
            <a:off x="3571868" y="1428736"/>
            <a:ext cx="2714644" cy="378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t="21083" r="15648" b="20791"/>
          <a:stretch>
            <a:fillRect/>
          </a:stretch>
        </p:blipFill>
        <p:spPr bwMode="auto">
          <a:xfrm>
            <a:off x="6572264" y="1428736"/>
            <a:ext cx="2000264" cy="306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285728"/>
            <a:ext cx="3214710" cy="4071966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7624" r="1980" b="28713"/>
          <a:stretch>
            <a:fillRect/>
          </a:stretch>
        </p:blipFill>
        <p:spPr bwMode="auto">
          <a:xfrm>
            <a:off x="5143504" y="785794"/>
            <a:ext cx="3571900" cy="353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714480" y="428604"/>
            <a:ext cx="33575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Ф.И.О.</a:t>
            </a:r>
            <a:r>
              <a:rPr lang="ru-RU" u="sng" dirty="0" err="1" smtClean="0"/>
              <a:t>Ганеева</a:t>
            </a:r>
            <a:r>
              <a:rPr lang="ru-RU" u="sng" dirty="0" smtClean="0"/>
              <a:t> </a:t>
            </a:r>
            <a:r>
              <a:rPr lang="ru-RU" u="sng" dirty="0" err="1" smtClean="0"/>
              <a:t>Венона</a:t>
            </a:r>
            <a:r>
              <a:rPr lang="ru-RU" u="sng" dirty="0" smtClean="0"/>
              <a:t>              Леонидовна</a:t>
            </a:r>
          </a:p>
          <a:p>
            <a:endParaRPr lang="ru-RU" u="sng" dirty="0" smtClean="0"/>
          </a:p>
          <a:p>
            <a:r>
              <a:rPr lang="ru-RU" u="sng" dirty="0" smtClean="0"/>
              <a:t>Дата рождения: 04.04.1976</a:t>
            </a:r>
          </a:p>
          <a:p>
            <a:endParaRPr lang="ru-RU" u="sng" dirty="0" smtClean="0"/>
          </a:p>
          <a:p>
            <a:r>
              <a:rPr lang="ru-RU" u="sng" dirty="0" smtClean="0"/>
              <a:t>Образование: высшее</a:t>
            </a:r>
          </a:p>
          <a:p>
            <a:r>
              <a:rPr lang="ru-RU" u="sng" dirty="0" smtClean="0"/>
              <a:t>специальность: педагог –психолог</a:t>
            </a:r>
          </a:p>
          <a:p>
            <a:endParaRPr lang="ru-RU" u="sng" dirty="0" smtClean="0"/>
          </a:p>
          <a:p>
            <a:r>
              <a:rPr lang="ru-RU" u="sng" dirty="0" smtClean="0"/>
              <a:t>Место работы: М Д О Б У д.сад с. </a:t>
            </a:r>
            <a:r>
              <a:rPr lang="ru-RU" u="sng" dirty="0" err="1" smtClean="0"/>
              <a:t>Веденка</a:t>
            </a:r>
            <a:endParaRPr lang="ru-RU" u="sng" dirty="0" smtClean="0"/>
          </a:p>
          <a:p>
            <a:endParaRPr lang="ru-RU" u="sng" dirty="0" smtClean="0"/>
          </a:p>
          <a:p>
            <a:r>
              <a:rPr lang="ru-RU" u="sng" dirty="0" smtClean="0"/>
              <a:t>Занимаемая должность : воспитатель</a:t>
            </a:r>
          </a:p>
          <a:p>
            <a:r>
              <a:rPr lang="ru-RU" u="sng" dirty="0" smtClean="0"/>
              <a:t>Педагогический стаж 18 лет</a:t>
            </a:r>
          </a:p>
          <a:p>
            <a:r>
              <a:rPr lang="ru-RU" u="sng" dirty="0" smtClean="0"/>
              <a:t> электронный </a:t>
            </a:r>
            <a:r>
              <a:rPr lang="ru-RU" u="sng" dirty="0" err="1" smtClean="0"/>
              <a:t>адресс</a:t>
            </a:r>
            <a:r>
              <a:rPr lang="ru-RU" u="sng" dirty="0" smtClean="0"/>
              <a:t> :</a:t>
            </a:r>
            <a:r>
              <a:rPr lang="en-US" u="sng" dirty="0" smtClean="0"/>
              <a:t>VENONA .GANEEEVA@BK.RU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детьми</a:t>
            </a:r>
            <a:endParaRPr lang="ru-RU" dirty="0"/>
          </a:p>
        </p:txBody>
      </p:sp>
      <p:pic>
        <p:nvPicPr>
          <p:cNvPr id="3" name="Содержимое 3" descr="20191023_1603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00174"/>
            <a:ext cx="3202511" cy="2401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3857628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Пуговки считалки</a:t>
            </a:r>
            <a:endParaRPr lang="ru-RU" dirty="0"/>
          </a:p>
        </p:txBody>
      </p:sp>
      <p:pic>
        <p:nvPicPr>
          <p:cNvPr id="5" name="Содержимое 3" descr="20191106_0947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428604"/>
            <a:ext cx="2605090" cy="3473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0496" y="3857628"/>
            <a:ext cx="125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Шнуровка</a:t>
            </a:r>
            <a:endParaRPr lang="ru-RU" dirty="0"/>
          </a:p>
        </p:txBody>
      </p:sp>
      <p:pic>
        <p:nvPicPr>
          <p:cNvPr id="7" name="Picture 2" descr="D:\ФОТО\д.с\DSCF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14818"/>
            <a:ext cx="2821508" cy="211613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596" y="6357958"/>
            <a:ext cx="82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Лепка</a:t>
            </a:r>
            <a:endParaRPr lang="ru-RU" dirty="0"/>
          </a:p>
        </p:txBody>
      </p:sp>
      <p:pic>
        <p:nvPicPr>
          <p:cNvPr id="9" name="Picture 3" descr="D:\ФОТО\д.с\100_FUJI\DSCF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286256"/>
            <a:ext cx="2714644" cy="203598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00430" y="6286520"/>
            <a:ext cx="213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Рисование крупой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ФОТО\д.с\DSCF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3905278" cy="2928958"/>
          </a:xfrm>
          <a:prstGeom prst="rect">
            <a:avLst/>
          </a:prstGeom>
          <a:noFill/>
        </p:spPr>
      </p:pic>
      <p:pic>
        <p:nvPicPr>
          <p:cNvPr id="4" name="Picture 2" descr="D:\ФОТО\д.с\DSCF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3821640" cy="2866230"/>
          </a:xfrm>
          <a:prstGeom prst="rect">
            <a:avLst/>
          </a:prstGeom>
          <a:noFill/>
        </p:spPr>
      </p:pic>
      <p:pic>
        <p:nvPicPr>
          <p:cNvPr id="5" name="Picture 2" descr="D:\ФОТО\д.с\DSCF0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429000"/>
            <a:ext cx="3774015" cy="2830511"/>
          </a:xfrm>
          <a:prstGeom prst="rect">
            <a:avLst/>
          </a:prstGeom>
          <a:noFill/>
        </p:spPr>
      </p:pic>
      <p:pic>
        <p:nvPicPr>
          <p:cNvPr id="6" name="Picture 2" descr="D:\ФОТО\д.с\DSCF0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429000"/>
            <a:ext cx="3810027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t="22031" r="-2083" b="21249"/>
          <a:stretch>
            <a:fillRect/>
          </a:stretch>
        </p:blipFill>
        <p:spPr bwMode="auto">
          <a:xfrm>
            <a:off x="2143108" y="1071546"/>
            <a:ext cx="4286280" cy="529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928794" y="357166"/>
            <a:ext cx="469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Изучаем правила пожарной безопасности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Готовим Винегрет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t="21562" r="2106" b="29687"/>
          <a:stretch>
            <a:fillRect/>
          </a:stretch>
        </p:blipFill>
        <p:spPr bwMode="auto">
          <a:xfrm>
            <a:off x="411190" y="1571612"/>
            <a:ext cx="3044827" cy="336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t="20615" r="3148" b="22666"/>
          <a:stretch>
            <a:fillRect/>
          </a:stretch>
        </p:blipFill>
        <p:spPr bwMode="auto">
          <a:xfrm>
            <a:off x="5652120" y="282878"/>
            <a:ext cx="285446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 t="20146" r="1065" b="25479"/>
          <a:stretch>
            <a:fillRect/>
          </a:stretch>
        </p:blipFill>
        <p:spPr bwMode="auto">
          <a:xfrm>
            <a:off x="2915816" y="2708920"/>
            <a:ext cx="2942068" cy="359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t="21094" r="1065" b="20781"/>
          <a:stretch>
            <a:fillRect/>
          </a:stretch>
        </p:blipFill>
        <p:spPr bwMode="auto">
          <a:xfrm>
            <a:off x="357158" y="571480"/>
            <a:ext cx="202455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57158" y="142852"/>
            <a:ext cx="200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Встречаем пасху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20156" r="1065" b="21250"/>
          <a:stretch>
            <a:fillRect/>
          </a:stretch>
        </p:blipFill>
        <p:spPr bwMode="auto">
          <a:xfrm>
            <a:off x="2827922" y="864766"/>
            <a:ext cx="2071702" cy="272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786050" y="21429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Трудимся на участке</a:t>
            </a: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 l="8333" t="32813" r="4166" b="36718"/>
          <a:stretch>
            <a:fillRect/>
          </a:stretch>
        </p:blipFill>
        <p:spPr bwMode="auto">
          <a:xfrm>
            <a:off x="5191122" y="880565"/>
            <a:ext cx="369279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214942" y="28572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Космос</a:t>
            </a:r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t="24844" r="1041" b="21718"/>
          <a:stretch>
            <a:fillRect/>
          </a:stretch>
        </p:blipFill>
        <p:spPr bwMode="auto">
          <a:xfrm>
            <a:off x="845731" y="3273982"/>
            <a:ext cx="2571768" cy="308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/>
          <a:srcRect t="37031" r="-1018" b="29219"/>
          <a:stretch>
            <a:fillRect/>
          </a:stretch>
        </p:blipFill>
        <p:spPr bwMode="auto">
          <a:xfrm>
            <a:off x="4283968" y="3862605"/>
            <a:ext cx="356015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29444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Праздники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t="20156" r="6249" b="30156"/>
          <a:stretch>
            <a:fillRect/>
          </a:stretch>
        </p:blipFill>
        <p:spPr bwMode="auto">
          <a:xfrm>
            <a:off x="428596" y="1000108"/>
            <a:ext cx="2087877" cy="245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l="9375" t="20625" r="1041" b="28281"/>
          <a:stretch>
            <a:fillRect/>
          </a:stretch>
        </p:blipFill>
        <p:spPr bwMode="auto">
          <a:xfrm>
            <a:off x="2643174" y="2428868"/>
            <a:ext cx="3060692" cy="387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 t="20615" r="1065" b="26885"/>
          <a:stretch>
            <a:fillRect/>
          </a:stretch>
        </p:blipFill>
        <p:spPr bwMode="auto">
          <a:xfrm>
            <a:off x="5929322" y="857232"/>
            <a:ext cx="272611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125" t="41719" r="3124" b="26406"/>
          <a:stretch>
            <a:fillRect/>
          </a:stretch>
        </p:blipFill>
        <p:spPr bwMode="auto">
          <a:xfrm>
            <a:off x="357158" y="214290"/>
            <a:ext cx="775312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 t="30938" r="2107" b="37187"/>
          <a:stretch>
            <a:fillRect/>
          </a:stretch>
        </p:blipFill>
        <p:spPr bwMode="auto">
          <a:xfrm>
            <a:off x="2143108" y="571480"/>
            <a:ext cx="6121181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72917" t="30000" r="23" b="49843"/>
          <a:stretch>
            <a:fillRect/>
          </a:stretch>
        </p:blipFill>
        <p:spPr bwMode="auto">
          <a:xfrm>
            <a:off x="6715140" y="357166"/>
            <a:ext cx="185576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018" t="29063" r="2106" b="21249"/>
          <a:stretch>
            <a:fillRect/>
          </a:stretch>
        </p:blipFill>
        <p:spPr bwMode="auto">
          <a:xfrm>
            <a:off x="500034" y="285728"/>
            <a:ext cx="4500594" cy="512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214942" y="3571876"/>
            <a:ext cx="3519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Есть такая профессия – воспитывать и учить детей. </a:t>
            </a:r>
          </a:p>
          <a:p>
            <a:r>
              <a:rPr lang="ru-RU" dirty="0" smtClean="0"/>
              <a:t>Выбрав её, я осознанно ступила на нелёгкую дорогу, в дошкольное учреждение.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5643578"/>
            <a:ext cx="6383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Нелёгкий труд достался нам – он много требует терпенья</a:t>
            </a:r>
          </a:p>
          <a:p>
            <a:r>
              <a:rPr lang="ru-RU" dirty="0" smtClean="0"/>
              <a:t> и удивляемся подчас, как нам на всё хватает нас.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ОБРАЗОВАНИЕ</a:t>
            </a:r>
            <a:endParaRPr lang="ru-RU" dirty="0"/>
          </a:p>
        </p:txBody>
      </p:sp>
      <p:pic>
        <p:nvPicPr>
          <p:cNvPr id="4098" name="Picture 2" descr="C:\Users\USER\Desktop\Новая папка (2)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193681" y="878097"/>
            <a:ext cx="4416106" cy="6231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Повышение квалификации</a:t>
            </a:r>
            <a:endParaRPr lang="ru-RU" dirty="0"/>
          </a:p>
        </p:txBody>
      </p:sp>
      <p:pic>
        <p:nvPicPr>
          <p:cNvPr id="5122" name="Picture 2" descr="C:\Users\USER\Desktop\Новая папка (2)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6929486" cy="4934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 (2)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7786742" cy="550148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7554" y="500042"/>
            <a:ext cx="308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Повышение квалификации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Повышение квалификации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32201" b="32187"/>
          <a:stretch>
            <a:fillRect/>
          </a:stretch>
        </p:blipFill>
        <p:spPr bwMode="auto">
          <a:xfrm>
            <a:off x="428596" y="1000108"/>
            <a:ext cx="821537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Использование ИКТ в образовательном процессе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62"/>
                <a:gridCol w="4506938"/>
                <a:gridCol w="24892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сайта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Адрес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сайта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Международный образовательный портал «Солнечный свет»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https//solncesvet.ru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Изумрудный город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hhttp</a:t>
                      </a:r>
                      <a:r>
                        <a:rPr lang="en-US" dirty="0" smtClean="0"/>
                        <a:t>//</a:t>
                      </a:r>
                      <a:r>
                        <a:rPr lang="ru-RU" dirty="0" smtClean="0"/>
                        <a:t>изумрудный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город.дети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Всероссийский портал «Мир</a:t>
                      </a:r>
                      <a:r>
                        <a:rPr lang="ru-RU" baseline="0" dirty="0" smtClean="0"/>
                        <a:t> педагога»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hhtth</a:t>
                      </a:r>
                      <a:r>
                        <a:rPr lang="en-US" dirty="0" smtClean="0"/>
                        <a:t>// mir-pedagoga.ru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Преемственность в образовании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www.preemstvennost.ru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340</TotalTime>
  <Words>186</Words>
  <Application>Microsoft Office PowerPoint</Application>
  <PresentationFormat>Экран (4:3)</PresentationFormat>
  <Paragraphs>56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Century Schoolbook</vt:lpstr>
      <vt:lpstr>Wingdings</vt:lpstr>
      <vt:lpstr>Wingdings 2</vt:lpstr>
      <vt:lpstr>Эркер</vt:lpstr>
      <vt:lpstr>ПОРТФОЛИО ВОСПИТАТЕЛЯ </vt:lpstr>
      <vt:lpstr>Презентация PowerPoint</vt:lpstr>
      <vt:lpstr>Презентация PowerPoint</vt:lpstr>
      <vt:lpstr>Презентация PowerPoint</vt:lpstr>
      <vt:lpstr>ОБРАЗОВАНИЕ</vt:lpstr>
      <vt:lpstr>Повышение квалификации</vt:lpstr>
      <vt:lpstr>Презентация PowerPoint</vt:lpstr>
      <vt:lpstr>Презентация PowerPoint</vt:lpstr>
      <vt:lpstr>Использование ИКТ в образовательном процессе</vt:lpstr>
      <vt:lpstr>Копилка достижений</vt:lpstr>
      <vt:lpstr>Презентация PowerPoint</vt:lpstr>
      <vt:lpstr>Презентация PowerPoint</vt:lpstr>
      <vt:lpstr>Презентация PowerPoint</vt:lpstr>
      <vt:lpstr>Достижения воспитанников</vt:lpstr>
      <vt:lpstr>Презентация PowerPoint</vt:lpstr>
      <vt:lpstr>Презентация PowerPoint</vt:lpstr>
      <vt:lpstr>Презентация PowerPoint</vt:lpstr>
      <vt:lpstr>Спортивный праздник «Зимние забавы»</vt:lpstr>
      <vt:lpstr>Праздник осени</vt:lpstr>
      <vt:lpstr>Работа с детьми</vt:lpstr>
      <vt:lpstr>Презентация PowerPoint</vt:lpstr>
      <vt:lpstr>Презентация PowerPoint</vt:lpstr>
      <vt:lpstr>Готовим Винегрет</vt:lpstr>
      <vt:lpstr>Презентация PowerPoint</vt:lpstr>
      <vt:lpstr>Праздники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</dc:title>
  <dc:creator>USER</dc:creator>
  <cp:lastModifiedBy>HP</cp:lastModifiedBy>
  <cp:revision>21</cp:revision>
  <dcterms:created xsi:type="dcterms:W3CDTF">2022-11-23T04:09:06Z</dcterms:created>
  <dcterms:modified xsi:type="dcterms:W3CDTF">2022-12-08T03:21:13Z</dcterms:modified>
</cp:coreProperties>
</file>